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media/image28.jpeg" ContentType="image/jpeg"/>
  <Override PartName="/ppt/media/image1.png" ContentType="image/png"/>
  <Override PartName="/ppt/media/image7.jpeg" ContentType="image/jpeg"/>
  <Override PartName="/ppt/media/image38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11.png" ContentType="image/png"/>
  <Override PartName="/ppt/media/image8.jpeg" ContentType="image/jpeg"/>
  <Override PartName="/ppt/media/image41.png" ContentType="image/png"/>
  <Override PartName="/ppt/media/image9.png" ContentType="image/png"/>
  <Override PartName="/ppt/media/image10.png" ContentType="image/png"/>
  <Override PartName="/ppt/media/image29.jpeg" ContentType="image/jpeg"/>
  <Override PartName="/ppt/media/image12.png" ContentType="image/png"/>
  <Override PartName="/ppt/media/image18.jpeg" ContentType="image/jpeg"/>
  <Override PartName="/ppt/media/image13.png" ContentType="image/png"/>
  <Override PartName="/ppt/media/image14.jpeg" ContentType="image/jpeg"/>
  <Override PartName="/ppt/media/image15.jpeg" ContentType="image/jpeg"/>
  <Override PartName="/ppt/media/image39.png" ContentType="image/png"/>
  <Override PartName="/ppt/media/image16.gif" ContentType="image/gif"/>
  <Override PartName="/ppt/media/image33.jpeg" ContentType="image/jpeg"/>
  <Override PartName="/ppt/media/image17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png" ContentType="image/png"/>
  <Override PartName="/ppt/media/image25.png" ContentType="image/png"/>
  <Override PartName="/ppt/media/image36.jpeg" ContentType="image/jpeg"/>
  <Override PartName="/ppt/media/image26.jpeg" ContentType="image/jpeg"/>
  <Override PartName="/ppt/media/image27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4.jpeg" ContentType="image/jpeg"/>
  <Override PartName="/ppt/media/image35.jpeg" ContentType="image/jpeg"/>
  <Override PartName="/ppt/media/image37.jpeg" ContentType="image/jpeg"/>
  <Override PartName="/ppt/media/image40.jpeg" ContentType="image/jpeg"/>
  <Override PartName="/ppt/media/image42.jpeg" ContentType="image/jpe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5143500"/>
  <p:notesSz cx="9144000" cy="51435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2049120" y="1361520"/>
            <a:ext cx="5045760" cy="398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2049120" y="1361520"/>
            <a:ext cx="5045760" cy="398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2049120" y="1361520"/>
            <a:ext cx="5045760" cy="398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6;p1" hidden="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a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7;p1" hidden="1"/>
          <p:cNvSpPr/>
          <p:nvPr/>
        </p:nvSpPr>
        <p:spPr>
          <a:xfrm>
            <a:off x="0" y="5045760"/>
            <a:ext cx="9143640" cy="97920"/>
          </a:xfrm>
          <a:custGeom>
            <a:avLst/>
            <a:gdLst/>
            <a:ah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26a6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4;p2"/>
          <p:cNvSpPr/>
          <p:nvPr/>
        </p:nvSpPr>
        <p:spPr>
          <a:xfrm>
            <a:off x="0" y="1711800"/>
            <a:ext cx="9143640" cy="3431880"/>
          </a:xfrm>
          <a:custGeom>
            <a:avLst/>
            <a:gdLst/>
            <a:ahLst/>
            <a:rect l="l" t="t" r="r" b="b"/>
            <a:pathLst>
              <a:path w="9144000" h="3432175">
                <a:moveTo>
                  <a:pt x="0" y="3431599"/>
                </a:moveTo>
                <a:lnTo>
                  <a:pt x="9143999" y="3431599"/>
                </a:lnTo>
                <a:lnTo>
                  <a:pt x="9143999" y="0"/>
                </a:lnTo>
                <a:lnTo>
                  <a:pt x="0" y="0"/>
                </a:lnTo>
                <a:lnTo>
                  <a:pt x="0" y="34315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Google Shape;15;p2"/>
          <p:cNvSpPr/>
          <p:nvPr/>
        </p:nvSpPr>
        <p:spPr>
          <a:xfrm>
            <a:off x="0" y="0"/>
            <a:ext cx="9143640" cy="1711440"/>
          </a:xfrm>
          <a:custGeom>
            <a:avLst/>
            <a:gdLst/>
            <a:ahLst/>
            <a:rect l="l" t="t" r="r" b="b"/>
            <a:pathLst>
              <a:path w="9144000" h="1711960">
                <a:moveTo>
                  <a:pt x="9143999" y="1711799"/>
                </a:moveTo>
                <a:lnTo>
                  <a:pt x="0" y="1711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711799"/>
                </a:lnTo>
                <a:close/>
              </a:path>
            </a:pathLst>
          </a:custGeom>
          <a:solidFill>
            <a:srgbClr val="26a6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FE2FAF-990B-4B0D-AEA1-C9A1CC089036}" type="slidenum">
              <a:rPr b="0" lang="en-US" sz="1800" spc="-1" strike="noStrike">
                <a:solidFill>
                  <a:srgbClr val="888888"/>
                </a:solidFill>
                <a:latin typeface="Calibri"/>
                <a:ea typeface="Calibri"/>
              </a:rPr>
              <a:t>&lt;numéro&gt;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6;p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a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Google Shape;7;p1"/>
          <p:cNvSpPr/>
          <p:nvPr/>
        </p:nvSpPr>
        <p:spPr>
          <a:xfrm>
            <a:off x="0" y="5045760"/>
            <a:ext cx="9143640" cy="97920"/>
          </a:xfrm>
          <a:custGeom>
            <a:avLst/>
            <a:gdLst/>
            <a:ah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26a6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3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6F5AEAF-EF36-4EB2-A446-C5C2555D990E}" type="slidenum">
              <a:rPr b="0" lang="en-US" sz="1800" spc="-1" strike="noStrike">
                <a:solidFill>
                  <a:srgbClr val="888888"/>
                </a:solidFill>
                <a:latin typeface="Calibri"/>
                <a:ea typeface="Calibri"/>
              </a:rPr>
              <a:t>&lt;numéro&gt;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6;p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a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Google Shape;7;p1"/>
          <p:cNvSpPr/>
          <p:nvPr/>
        </p:nvSpPr>
        <p:spPr>
          <a:xfrm>
            <a:off x="0" y="5045760"/>
            <a:ext cx="9143640" cy="97920"/>
          </a:xfrm>
          <a:custGeom>
            <a:avLst/>
            <a:gdLst/>
            <a:ah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26a6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049120" y="1361520"/>
            <a:ext cx="5045760" cy="85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3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182960"/>
            <a:ext cx="822924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1A0CF6F-EADE-44BF-9D9A-42F8DF6E253D}" type="slidenum">
              <a:rPr b="0" lang="en-US" sz="1800" spc="-1" strike="noStrike">
                <a:solidFill>
                  <a:srgbClr val="888888"/>
                </a:solidFill>
                <a:latin typeface="Calibri"/>
                <a:ea typeface="Calibri"/>
              </a:rPr>
              <a:t>&lt;numéro&gt;</a:t>
            </a:fld>
            <a:endParaRPr b="0" lang="fr-F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47;p7"/>
          <p:cNvSpPr/>
          <p:nvPr/>
        </p:nvSpPr>
        <p:spPr>
          <a:xfrm>
            <a:off x="43200" y="466200"/>
            <a:ext cx="9061200" cy="6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3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Présentation du site YOURNEY</a:t>
            </a:r>
            <a:endParaRPr b="0" lang="fr-FR" sz="3300" spc="-1" strike="noStrike">
              <a:latin typeface="Arial"/>
            </a:endParaRPr>
          </a:p>
        </p:txBody>
      </p:sp>
      <p:pic>
        <p:nvPicPr>
          <p:cNvPr id="132" name="Google Shape;48;p7" descr=""/>
          <p:cNvPicPr/>
          <p:nvPr/>
        </p:nvPicPr>
        <p:blipFill>
          <a:blip r:embed="rId1"/>
          <a:stretch/>
        </p:blipFill>
        <p:spPr>
          <a:xfrm>
            <a:off x="145440" y="4107600"/>
            <a:ext cx="2995560" cy="85896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9;p7" descr=""/>
          <p:cNvPicPr/>
          <p:nvPr/>
        </p:nvPicPr>
        <p:blipFill>
          <a:blip r:embed="rId2"/>
          <a:stretch/>
        </p:blipFill>
        <p:spPr>
          <a:xfrm>
            <a:off x="7447680" y="3927240"/>
            <a:ext cx="1596240" cy="111960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50;p7" descr=""/>
          <p:cNvPicPr/>
          <p:nvPr/>
        </p:nvPicPr>
        <p:blipFill>
          <a:blip r:embed="rId3"/>
          <a:stretch/>
        </p:blipFill>
        <p:spPr>
          <a:xfrm>
            <a:off x="4974120" y="4240440"/>
            <a:ext cx="2254320" cy="74844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51;p7" descr=""/>
          <p:cNvPicPr/>
          <p:nvPr/>
        </p:nvPicPr>
        <p:blipFill>
          <a:blip r:embed="rId4"/>
          <a:stretch/>
        </p:blipFill>
        <p:spPr>
          <a:xfrm>
            <a:off x="3357000" y="3591360"/>
            <a:ext cx="1397520" cy="139752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52;p7"/>
          <p:cNvSpPr/>
          <p:nvPr/>
        </p:nvSpPr>
        <p:spPr>
          <a:xfrm>
            <a:off x="43200" y="1786320"/>
            <a:ext cx="5238000" cy="17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Étudiants 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Enzo Goulesque Mathieu Martin Arthur Leclerc Joshua Veydarier Margaux Renoir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Encadrant 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M. Michel Meynard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 5" descr=""/>
          <p:cNvPicPr/>
          <p:nvPr/>
        </p:nvPicPr>
        <p:blipFill>
          <a:blip r:embed="rId1"/>
          <a:srcRect l="-188" t="9797" r="796" b="9706"/>
          <a:stretch/>
        </p:blipFill>
        <p:spPr>
          <a:xfrm>
            <a:off x="1195560" y="200160"/>
            <a:ext cx="6752880" cy="458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3" descr=""/>
          <p:cNvPicPr/>
          <p:nvPr/>
        </p:nvPicPr>
        <p:blipFill>
          <a:blip r:embed="rId1"/>
          <a:srcRect l="0" t="10827" r="0" b="12850"/>
          <a:stretch/>
        </p:blipFill>
        <p:spPr>
          <a:xfrm>
            <a:off x="827640" y="114480"/>
            <a:ext cx="7488360" cy="47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3" descr=""/>
          <p:cNvPicPr/>
          <p:nvPr/>
        </p:nvPicPr>
        <p:blipFill>
          <a:blip r:embed="rId1"/>
          <a:stretch/>
        </p:blipFill>
        <p:spPr>
          <a:xfrm>
            <a:off x="1271520" y="723600"/>
            <a:ext cx="6600600" cy="369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 3" descr=""/>
          <p:cNvPicPr/>
          <p:nvPr/>
        </p:nvPicPr>
        <p:blipFill>
          <a:blip r:embed="rId1"/>
          <a:srcRect l="0" t="10098" r="0" b="10322"/>
          <a:stretch/>
        </p:blipFill>
        <p:spPr>
          <a:xfrm>
            <a:off x="1181160" y="304920"/>
            <a:ext cx="6781320" cy="452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 3" descr=""/>
          <p:cNvPicPr/>
          <p:nvPr/>
        </p:nvPicPr>
        <p:blipFill>
          <a:blip r:embed="rId1"/>
          <a:srcRect l="0" t="10171" r="0" b="10830"/>
          <a:stretch/>
        </p:blipFill>
        <p:spPr>
          <a:xfrm>
            <a:off x="1117440" y="266760"/>
            <a:ext cx="690840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3" descr=""/>
          <p:cNvPicPr/>
          <p:nvPr/>
        </p:nvPicPr>
        <p:blipFill>
          <a:blip r:embed="rId1"/>
          <a:srcRect l="0" t="9817" r="0" b="10031"/>
          <a:stretch/>
        </p:blipFill>
        <p:spPr>
          <a:xfrm>
            <a:off x="1015920" y="177840"/>
            <a:ext cx="7111800" cy="477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3" descr=""/>
          <p:cNvPicPr/>
          <p:nvPr/>
        </p:nvPicPr>
        <p:blipFill>
          <a:blip r:embed="rId1"/>
          <a:srcRect l="0" t="9940" r="0" b="10155"/>
          <a:stretch/>
        </p:blipFill>
        <p:spPr>
          <a:xfrm>
            <a:off x="1036800" y="196920"/>
            <a:ext cx="7095600" cy="474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 3" descr=""/>
          <p:cNvPicPr/>
          <p:nvPr/>
        </p:nvPicPr>
        <p:blipFill>
          <a:blip r:embed="rId1"/>
          <a:srcRect l="0" t="10041" r="0" b="10499"/>
          <a:stretch/>
        </p:blipFill>
        <p:spPr>
          <a:xfrm>
            <a:off x="1032840" y="216000"/>
            <a:ext cx="7078320" cy="471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 3" descr=""/>
          <p:cNvPicPr/>
          <p:nvPr/>
        </p:nvPicPr>
        <p:blipFill>
          <a:blip r:embed="rId1"/>
          <a:srcRect l="0" t="10352" r="0" b="10282"/>
          <a:stretch/>
        </p:blipFill>
        <p:spPr>
          <a:xfrm>
            <a:off x="1066680" y="241200"/>
            <a:ext cx="7009920" cy="46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 3" descr=""/>
          <p:cNvPicPr/>
          <p:nvPr/>
        </p:nvPicPr>
        <p:blipFill>
          <a:blip r:embed="rId1"/>
          <a:srcRect l="0" t="10054" r="0" b="10272"/>
          <a:stretch/>
        </p:blipFill>
        <p:spPr>
          <a:xfrm>
            <a:off x="1089720" y="241200"/>
            <a:ext cx="6964200" cy="464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57;p8" descr=""/>
          <p:cNvPicPr/>
          <p:nvPr/>
        </p:nvPicPr>
        <p:blipFill>
          <a:blip r:embed="rId1"/>
          <a:stretch/>
        </p:blipFill>
        <p:spPr>
          <a:xfrm>
            <a:off x="7016400" y="2921760"/>
            <a:ext cx="1708560" cy="151380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58;p8" descr=""/>
          <p:cNvPicPr/>
          <p:nvPr/>
        </p:nvPicPr>
        <p:blipFill>
          <a:blip r:embed="rId2"/>
          <a:stretch/>
        </p:blipFill>
        <p:spPr>
          <a:xfrm>
            <a:off x="6599160" y="739080"/>
            <a:ext cx="2384640" cy="14295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59;p8" descr=""/>
          <p:cNvPicPr/>
          <p:nvPr/>
        </p:nvPicPr>
        <p:blipFill>
          <a:blip r:embed="rId3"/>
          <a:stretch/>
        </p:blipFill>
        <p:spPr>
          <a:xfrm>
            <a:off x="176400" y="739080"/>
            <a:ext cx="5913720" cy="40845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60;p8"/>
          <p:cNvSpPr txBox="1"/>
          <p:nvPr/>
        </p:nvSpPr>
        <p:spPr>
          <a:xfrm>
            <a:off x="4304160" y="60480"/>
            <a:ext cx="476712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Présentation et gestion du groupe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 3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2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  <p:pic>
        <p:nvPicPr>
          <p:cNvPr id="165" name="Image 4" descr=""/>
          <p:cNvPicPr/>
          <p:nvPr/>
        </p:nvPicPr>
        <p:blipFill>
          <a:blip r:embed="rId2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Image 2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 2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  <p:pic>
        <p:nvPicPr>
          <p:cNvPr id="169" name="Image 4" descr=""/>
          <p:cNvPicPr/>
          <p:nvPr/>
        </p:nvPicPr>
        <p:blipFill>
          <a:blip r:embed="rId2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2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  <p:pic>
        <p:nvPicPr>
          <p:cNvPr id="171" name="Image 4" descr=""/>
          <p:cNvPicPr/>
          <p:nvPr/>
        </p:nvPicPr>
        <p:blipFill>
          <a:blip r:embed="rId2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 4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  <p:pic>
        <p:nvPicPr>
          <p:cNvPr id="173" name="Image 3" descr=""/>
          <p:cNvPicPr/>
          <p:nvPr/>
        </p:nvPicPr>
        <p:blipFill>
          <a:blip r:embed="rId2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Image 2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  <p:pic>
        <p:nvPicPr>
          <p:cNvPr id="176" name="Image 4" descr=""/>
          <p:cNvPicPr/>
          <p:nvPr/>
        </p:nvPicPr>
        <p:blipFill>
          <a:blip r:embed="rId2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Image 2" descr=""/>
          <p:cNvPicPr/>
          <p:nvPr/>
        </p:nvPicPr>
        <p:blipFill>
          <a:blip r:embed="rId1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  <p:pic>
        <p:nvPicPr>
          <p:cNvPr id="179" name="Image 4" descr=""/>
          <p:cNvPicPr/>
          <p:nvPr/>
        </p:nvPicPr>
        <p:blipFill>
          <a:blip r:embed="rId2"/>
          <a:stretch/>
        </p:blipFill>
        <p:spPr>
          <a:xfrm>
            <a:off x="1647000" y="209520"/>
            <a:ext cx="584964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Image 4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53600" y="564120"/>
            <a:ext cx="8236080" cy="40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Image 2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53600" y="564120"/>
            <a:ext cx="8236080" cy="4014720"/>
          </a:xfrm>
          <a:prstGeom prst="rect">
            <a:avLst/>
          </a:prstGeom>
          <a:ln w="0">
            <a:noFill/>
          </a:ln>
        </p:spPr>
      </p:pic>
      <p:pic>
        <p:nvPicPr>
          <p:cNvPr id="184" name="Image 4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453600" y="564120"/>
            <a:ext cx="8236080" cy="40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65;p9" descr=""/>
          <p:cNvPicPr/>
          <p:nvPr/>
        </p:nvPicPr>
        <p:blipFill>
          <a:blip r:embed="rId1"/>
          <a:stretch/>
        </p:blipFill>
        <p:spPr>
          <a:xfrm>
            <a:off x="118800" y="1170720"/>
            <a:ext cx="8838720" cy="300456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66;p9"/>
          <p:cNvSpPr txBox="1"/>
          <p:nvPr/>
        </p:nvSpPr>
        <p:spPr>
          <a:xfrm>
            <a:off x="228240" y="373680"/>
            <a:ext cx="23720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Diagramme de Gantt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Image 2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53600" y="564120"/>
            <a:ext cx="8236080" cy="4014720"/>
          </a:xfrm>
          <a:prstGeom prst="rect">
            <a:avLst/>
          </a:prstGeom>
          <a:ln w="0">
            <a:noFill/>
          </a:ln>
        </p:spPr>
      </p:pic>
      <p:pic>
        <p:nvPicPr>
          <p:cNvPr id="187" name="Image 4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453600" y="564120"/>
            <a:ext cx="8236080" cy="40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re 1"/>
          <p:cNvSpPr txBox="1"/>
          <p:nvPr/>
        </p:nvSpPr>
        <p:spPr>
          <a:xfrm>
            <a:off x="2049120" y="1361520"/>
            <a:ext cx="5045760" cy="83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 3" descr=""/>
          <p:cNvPicPr/>
          <p:nvPr/>
        </p:nvPicPr>
        <p:blipFill>
          <a:blip r:embed="rId1"/>
          <a:stretch/>
        </p:blipFill>
        <p:spPr>
          <a:xfrm>
            <a:off x="1850400" y="291960"/>
            <a:ext cx="5442480" cy="455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01;p14"/>
          <p:cNvSpPr txBox="1"/>
          <p:nvPr/>
        </p:nvSpPr>
        <p:spPr>
          <a:xfrm>
            <a:off x="1936800" y="2293560"/>
            <a:ext cx="5045760" cy="1019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>
            <a:noAutofit/>
          </a:bodyPr>
          <a:p>
            <a:pPr marL="159480">
              <a:lnSpc>
                <a:spcPct val="114000"/>
              </a:lnSpc>
              <a:tabLst>
                <a:tab algn="l" pos="0"/>
              </a:tabLst>
            </a:pPr>
            <a:r>
              <a:rPr b="1" lang="en-US" sz="29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Merci de nous avoir écouté </a:t>
            </a:r>
            <a:endParaRPr b="0" lang="fr-FR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71;p10"/>
          <p:cNvSpPr txBox="1"/>
          <p:nvPr/>
        </p:nvSpPr>
        <p:spPr>
          <a:xfrm>
            <a:off x="5599080" y="60120"/>
            <a:ext cx="3471840" cy="87624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Schéma E-A pour la BD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oogle Shape;72;p10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828800" y="228600"/>
            <a:ext cx="3047760" cy="468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77;p11"/>
          <p:cNvSpPr txBox="1"/>
          <p:nvPr/>
        </p:nvSpPr>
        <p:spPr>
          <a:xfrm>
            <a:off x="3033000" y="160200"/>
            <a:ext cx="60386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Description rapide de l'architecture du site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78;p11" descr="Diagram, schematic&#10;&#10;Description automatically generated"/>
          <p:cNvPicPr/>
          <p:nvPr/>
        </p:nvPicPr>
        <p:blipFill>
          <a:blip r:embed="rId1"/>
          <a:stretch/>
        </p:blipFill>
        <p:spPr>
          <a:xfrm>
            <a:off x="2038320" y="743040"/>
            <a:ext cx="5067000" cy="41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83;p12"/>
          <p:cNvSpPr txBox="1"/>
          <p:nvPr/>
        </p:nvSpPr>
        <p:spPr>
          <a:xfrm>
            <a:off x="5641200" y="60480"/>
            <a:ext cx="34300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Conclusion sur le travail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84;p12"/>
          <p:cNvSpPr/>
          <p:nvPr/>
        </p:nvSpPr>
        <p:spPr>
          <a:xfrm>
            <a:off x="461520" y="1681920"/>
            <a:ext cx="3387240" cy="31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-US" sz="1700" spc="-1" strike="noStrike" u="sng">
                <a:solidFill>
                  <a:srgbClr val="000000"/>
                </a:solidFill>
                <a:uFillTx/>
                <a:latin typeface="Old Standard TT"/>
                <a:ea typeface="Old Standard TT"/>
              </a:rPr>
              <a:t>Ce que l’on a appris</a:t>
            </a:r>
            <a:r>
              <a:rPr b="0" lang="en-US" sz="17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:</a:t>
            </a:r>
            <a:endParaRPr b="0" lang="fr-FR" sz="1700" spc="-1" strike="noStrike"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endParaRPr b="0" lang="fr-FR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tabLst>
                <a:tab algn="l" pos="0"/>
              </a:tabLst>
            </a:pPr>
            <a:endParaRPr b="0" lang="fr-FR" sz="1700" spc="-1" strike="noStrike">
              <a:latin typeface="Arial"/>
            </a:endParaRPr>
          </a:p>
          <a:p>
            <a:pPr marL="469800" indent="-30384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Gestion d’un groupe de travail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 marL="469800" indent="-30384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Amélioration de nos compétences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 marL="469800" indent="-30384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Gestion de projet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 marL="927000">
              <a:lnSpc>
                <a:spcPct val="100000"/>
              </a:lnSpc>
              <a:spcBef>
                <a:spcPts val="215"/>
              </a:spcBef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</p:txBody>
      </p:sp>
      <p:sp>
        <p:nvSpPr>
          <p:cNvPr id="149" name="Google Shape;85;p12"/>
          <p:cNvSpPr/>
          <p:nvPr/>
        </p:nvSpPr>
        <p:spPr>
          <a:xfrm>
            <a:off x="4125240" y="1605240"/>
            <a:ext cx="5963040" cy="24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Old Standard TT"/>
                <a:ea typeface="Old Standard TT"/>
              </a:rPr>
              <a:t>Ce que l’on a à améliorer :</a:t>
            </a:r>
            <a:endParaRPr b="0" lang="fr-FR" sz="1600" spc="-1" strike="noStrike"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2364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Structuration du code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 marL="469800" indent="-30384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Environnements techniques intermédiaires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 marL="469800" indent="-30384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Organisation</a:t>
            </a:r>
            <a:endParaRPr b="0" lang="fr-FR" sz="1500" spc="-1" strike="noStrike">
              <a:latin typeface="Arial"/>
            </a:endParaRPr>
          </a:p>
          <a:p>
            <a:pPr marL="927000">
              <a:lnSpc>
                <a:spcPct val="100000"/>
              </a:lnSpc>
              <a:spcBef>
                <a:spcPts val="215"/>
              </a:spcBef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3" descr=""/>
          <p:cNvPicPr/>
          <p:nvPr/>
        </p:nvPicPr>
        <p:blipFill>
          <a:blip r:embed="rId1"/>
          <a:stretch/>
        </p:blipFill>
        <p:spPr>
          <a:xfrm>
            <a:off x="1752120" y="209520"/>
            <a:ext cx="563976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3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1878480" y="1765440"/>
            <a:ext cx="5253120" cy="6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2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2567880" y="299880"/>
            <a:ext cx="4007520" cy="45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LibreOffice/7.1.1.2$Windows_X86_64 LibreOffice_project/fe0b08f4af1bacafe4c7ecc87ce55bb426164676</Application>
  <AppVersion>15.0000</AppVersion>
  <Words>85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Mathieu</dc:creator>
  <dc:description/>
  <dc:language>fr-FR</dc:language>
  <cp:lastModifiedBy/>
  <dcterms:modified xsi:type="dcterms:W3CDTF">2021-05-30T22:30:10Z</dcterms:modified>
  <cp:revision>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Affichage à l'écran (16:9)</vt:lpwstr>
  </property>
  <property fmtid="{D5CDD505-2E9C-101B-9397-08002B2CF9AE}" pid="4" name="Slides">
    <vt:i4>33</vt:i4>
  </property>
</Properties>
</file>